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9"/>
    <p:restoredTop sz="91094"/>
  </p:normalViewPr>
  <p:slideViewPr>
    <p:cSldViewPr snapToGrid="0" snapToObjects="1">
      <p:cViewPr>
        <p:scale>
          <a:sx n="105" d="100"/>
          <a:sy n="105" d="100"/>
        </p:scale>
        <p:origin x="1224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DFFA3-B4F2-AB40-8D3D-8776596D1753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C4E0-C985-3F44-865D-DB2975E00B4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490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C4E0-C985-3F44-865D-DB2975E00B4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349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C4E0-C985-3F44-865D-DB2975E00B4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212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C4E0-C985-3F44-865D-DB2975E00B43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5C4E0-C985-3F44-865D-DB2975E00B43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3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8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32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58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92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855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891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808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545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02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92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264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370F-F97F-B144-AC47-1F678E27360A}" type="datetimeFigureOut">
              <a:rPr lang="es-ES_tradnl" smtClean="0"/>
              <a:t>10/5/20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B7F7-B099-9D41-9D37-676F5C22976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73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5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slide" Target="slide4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678566"/>
            <a:ext cx="9144000" cy="2387600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es-ES_tradnl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Apple Braille" charset="0"/>
                <a:cs typeface="Apple Braille" charset="0"/>
              </a:rPr>
              <a:t>LABERINTO</a:t>
            </a:r>
            <a:r>
              <a:rPr lang="es-ES_tradnl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Apple Braille" charset="0"/>
                <a:cs typeface="Apple Braille" charset="0"/>
              </a:rPr>
              <a:t> </a:t>
            </a:r>
            <a:endParaRPr lang="es-ES_tradnl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Apple Braille" charset="0"/>
              <a:cs typeface="Apple Braille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304800" y="1562463"/>
            <a:ext cx="3086100" cy="1350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Nueva Partida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ángulo redondeado 5">
            <a:hlinkClick r:id="" action="ppaction://hlinkshowjump?jump=endshow"/>
          </p:cNvPr>
          <p:cNvSpPr/>
          <p:nvPr/>
        </p:nvSpPr>
        <p:spPr>
          <a:xfrm>
            <a:off x="8638116" y="1562463"/>
            <a:ext cx="3028950" cy="1350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Salir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4378324" y="2981354"/>
            <a:ext cx="3028950" cy="1005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Instrucciones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78324" y="4797400"/>
            <a:ext cx="2681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Educación Tecnológica </a:t>
            </a:r>
          </a:p>
          <a:p>
            <a:pPr algn="ctr"/>
            <a:r>
              <a:rPr lang="es-ES_tradnl" b="1" dirty="0" err="1" smtClean="0">
                <a:solidFill>
                  <a:schemeClr val="accent1">
                    <a:lumMod val="50000"/>
                  </a:schemeClr>
                </a:solidFill>
              </a:rPr>
              <a:t>Elar</a:t>
            </a:r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 2020</a:t>
            </a:r>
          </a:p>
          <a:p>
            <a:pPr algn="ctr"/>
            <a:r>
              <a:rPr lang="es-ES_tradnl" b="1" dirty="0" smtClean="0">
                <a:solidFill>
                  <a:schemeClr val="accent1">
                    <a:lumMod val="50000"/>
                  </a:schemeClr>
                </a:solidFill>
              </a:rPr>
              <a:t>Profesora: Karen Meneses</a:t>
            </a:r>
            <a:endParaRPr lang="es-ES_tradn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3519" y="6396335"/>
            <a:ext cx="10767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Para 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comenzar a jugar solo debes poner tu </a:t>
            </a:r>
            <a:r>
              <a:rPr lang="es-ES_tradnl" sz="2400" b="1" dirty="0" err="1" smtClean="0">
                <a:solidFill>
                  <a:schemeClr val="accent1">
                    <a:lumMod val="50000"/>
                  </a:schemeClr>
                </a:solidFill>
              </a:rPr>
              <a:t>ppt</a:t>
            </a:r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</a:rPr>
              <a:t> en Presentación desde el principio </a:t>
            </a:r>
            <a:endParaRPr lang="es-ES_tradn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0" y="1478443"/>
            <a:ext cx="1131397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9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hlinkHover r:id="rId2" action="ppaction://hlinksldjump"/>
          </p:cNvPr>
          <p:cNvSpPr/>
          <p:nvPr/>
        </p:nvSpPr>
        <p:spPr>
          <a:xfrm>
            <a:off x="0" y="0"/>
            <a:ext cx="12192000" cy="6893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648218" y="1123605"/>
            <a:ext cx="1997166" cy="15876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64927" y="1772864"/>
            <a:ext cx="563748" cy="45719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 rot="5400000">
            <a:off x="2306541" y="5053107"/>
            <a:ext cx="565155" cy="20150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596640" y="4152162"/>
            <a:ext cx="522330" cy="2191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323593" y="5181600"/>
            <a:ext cx="649975" cy="11503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 rot="5400000">
            <a:off x="9147456" y="4604163"/>
            <a:ext cx="553919" cy="29016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875264" y="5096256"/>
            <a:ext cx="624183" cy="12357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 rot="5400000">
            <a:off x="9721994" y="-325560"/>
            <a:ext cx="586257" cy="2968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875264" y="1451892"/>
            <a:ext cx="624184" cy="14518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58" y="1322864"/>
            <a:ext cx="1293288" cy="1189083"/>
          </a:xfrm>
          <a:prstGeom prst="rect">
            <a:avLst/>
          </a:prstGeom>
        </p:spPr>
      </p:pic>
      <p:pic>
        <p:nvPicPr>
          <p:cNvPr id="2" name="Imagen 1">
            <a:hlinkHover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91" y="121058"/>
            <a:ext cx="2481741" cy="203660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 rot="5400000">
            <a:off x="3160142" y="3203801"/>
            <a:ext cx="444068" cy="14735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 rot="5400000">
            <a:off x="3816501" y="1627621"/>
            <a:ext cx="480121" cy="28223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645383" y="3231108"/>
            <a:ext cx="512345" cy="485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 rot="5400000">
            <a:off x="5988171" y="972923"/>
            <a:ext cx="480121" cy="2520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963879" y="2473255"/>
            <a:ext cx="503861" cy="325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872670" y="2467033"/>
            <a:ext cx="615834" cy="10070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 rot="5400000">
            <a:off x="5960533" y="2520832"/>
            <a:ext cx="600745" cy="2453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033307" y="4047744"/>
            <a:ext cx="557949" cy="11338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 rot="5400000">
            <a:off x="5879791" y="4338545"/>
            <a:ext cx="600745" cy="22868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 rot="5400000">
            <a:off x="9999115" y="3672930"/>
            <a:ext cx="480121" cy="25205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978903" y="4385946"/>
            <a:ext cx="503861" cy="3254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 rot="5400000">
            <a:off x="8486602" y="3424554"/>
            <a:ext cx="480121" cy="1512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970561" y="3378565"/>
            <a:ext cx="503861" cy="5620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" name="Rectángulo 32"/>
          <p:cNvSpPr/>
          <p:nvPr/>
        </p:nvSpPr>
        <p:spPr>
          <a:xfrm rot="5400000">
            <a:off x="9494943" y="1379406"/>
            <a:ext cx="480121" cy="35288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356839"/>
            <a:ext cx="9144000" cy="2387600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es-ES_tradnl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Apple Braille" charset="0"/>
                <a:cs typeface="Apple Braille" charset="0"/>
              </a:rPr>
              <a:t>GAME OVER</a:t>
            </a:r>
            <a:r>
              <a:rPr lang="es-ES_tradnl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Apple Braille" charset="0"/>
                <a:cs typeface="Apple Braille" charset="0"/>
              </a:rPr>
              <a:t> </a:t>
            </a:r>
            <a:endParaRPr lang="es-ES_tradnl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Apple Braille" charset="0"/>
              <a:cs typeface="Apple Braille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333153" y="5731727"/>
            <a:ext cx="3086100" cy="96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Volver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ángulo redondeado 5">
            <a:hlinkClick r:id="" action="ppaction://hlinkshowjump?jump=endshow"/>
          </p:cNvPr>
          <p:cNvSpPr/>
          <p:nvPr/>
        </p:nvSpPr>
        <p:spPr>
          <a:xfrm>
            <a:off x="8829897" y="5731727"/>
            <a:ext cx="3028950" cy="96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Salir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01" y="1903171"/>
            <a:ext cx="4073747" cy="42783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6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356839"/>
            <a:ext cx="9144000" cy="2387600"/>
          </a:xfrm>
        </p:spPr>
        <p:txBody>
          <a:bodyPr>
            <a:normAutofit fontScale="90000"/>
            <a:scene3d>
              <a:camera prst="perspectiveRelaxed"/>
              <a:lightRig rig="threePt" dir="t"/>
            </a:scene3d>
          </a:bodyPr>
          <a:lstStyle/>
          <a:p>
            <a:r>
              <a:rPr lang="es-ES_tradnl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Apple Braille" charset="0"/>
                <a:cs typeface="Apple Braille" charset="0"/>
              </a:rPr>
              <a:t>FELICITACIONES</a:t>
            </a:r>
            <a:endParaRPr lang="es-ES_tradnl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Apple Braille" charset="0"/>
              <a:cs typeface="Apple Braille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333153" y="5731727"/>
            <a:ext cx="3086100" cy="96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Volver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ángulo redondeado 5">
            <a:hlinkClick r:id="" action="ppaction://hlinkshowjump?jump=endshow"/>
          </p:cNvPr>
          <p:cNvSpPr/>
          <p:nvPr/>
        </p:nvSpPr>
        <p:spPr>
          <a:xfrm>
            <a:off x="8829897" y="5731727"/>
            <a:ext cx="3028950" cy="96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Salir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7" y="1939399"/>
            <a:ext cx="4165896" cy="38836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4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-356839"/>
            <a:ext cx="9144000" cy="2387600"/>
          </a:xfrm>
        </p:spPr>
        <p:txBody>
          <a:bodyPr>
            <a:normAutofit/>
            <a:scene3d>
              <a:camera prst="perspectiveRelaxed"/>
              <a:lightRig rig="threePt" dir="t"/>
            </a:scene3d>
          </a:bodyPr>
          <a:lstStyle/>
          <a:p>
            <a:r>
              <a:rPr lang="es-ES_tradnl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ea typeface="Apple Braille" charset="0"/>
                <a:cs typeface="Apple Braille" charset="0"/>
              </a:rPr>
              <a:t>Instrucciones</a:t>
            </a:r>
            <a:r>
              <a:rPr lang="es-ES_tradnl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Apple Braille" charset="0"/>
                <a:cs typeface="Apple Braille" charset="0"/>
              </a:rPr>
              <a:t> </a:t>
            </a:r>
            <a:endParaRPr lang="es-ES_tradnl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Apple Braille" charset="0"/>
              <a:cs typeface="Apple Braille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03200" y="5994596"/>
            <a:ext cx="2174240" cy="670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Volver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ángulo redondeado 5">
            <a:hlinkClick r:id="" action="ppaction://hlinkshowjump?jump=endshow"/>
          </p:cNvPr>
          <p:cNvSpPr/>
          <p:nvPr/>
        </p:nvSpPr>
        <p:spPr>
          <a:xfrm>
            <a:off x="9819322" y="5994597"/>
            <a:ext cx="2103755" cy="670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Salir</a:t>
            </a:r>
            <a:endParaRPr lang="es-ES_tradnl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7280" y="1918848"/>
            <a:ext cx="101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Este juego se trata de caminar con el puntero del mousse dentro del camino, debes llegar a la meta donde están los objetos tecnológicos, si te sales del camino pierdes. </a:t>
            </a:r>
          </a:p>
          <a:p>
            <a:pPr algn="ctr"/>
            <a:r>
              <a:rPr lang="es-ES_tradnl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¡Éxito!</a:t>
            </a:r>
          </a:p>
        </p:txBody>
      </p:sp>
    </p:spTree>
    <p:extLst>
      <p:ext uri="{BB962C8B-B14F-4D97-AF65-F5344CB8AC3E}">
        <p14:creationId xmlns:p14="http://schemas.microsoft.com/office/powerpoint/2010/main" val="3676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78</Words>
  <Application>Microsoft Macintosh PowerPoint</Application>
  <PresentationFormat>Panorámica</PresentationFormat>
  <Paragraphs>23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Apple Braille</vt:lpstr>
      <vt:lpstr>Calibri</vt:lpstr>
      <vt:lpstr>Calibri Light</vt:lpstr>
      <vt:lpstr>Arial</vt:lpstr>
      <vt:lpstr>Tema de Office</vt:lpstr>
      <vt:lpstr>LABERINTO </vt:lpstr>
      <vt:lpstr>Presentación de PowerPoint</vt:lpstr>
      <vt:lpstr>GAME OVER </vt:lpstr>
      <vt:lpstr>FELICITACIONES</vt:lpstr>
      <vt:lpstr>Instrucciones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LABERINTO </dc:title>
  <dc:creator>Usuario de Microsoft Office</dc:creator>
  <cp:lastModifiedBy>Usuario de Microsoft Office</cp:lastModifiedBy>
  <cp:revision>62</cp:revision>
  <dcterms:created xsi:type="dcterms:W3CDTF">2020-05-06T19:25:35Z</dcterms:created>
  <dcterms:modified xsi:type="dcterms:W3CDTF">2020-05-10T23:12:54Z</dcterms:modified>
</cp:coreProperties>
</file>